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43891200" cy="3291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43891200" cy="5486400"/>
          </a:xfrm>
          <a:prstGeom prst="roundRect">
            <a:avLst>
              <a:gd name="adj" fmla="val 0"/>
            </a:avLst>
          </a:prstGeom>
          <a:solidFill>
            <a:srgbClr val="071A35"/>
          </a:solidFill>
          <a:ln>
            <a:solidFill>
              <a:srgbClr val="071A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5212080"/>
            <a:ext cx="43891200" cy="274320"/>
          </a:xfrm>
          <a:prstGeom prst="roundRect">
            <a:avLst>
              <a:gd name="adj" fmla="val 0"/>
            </a:avLst>
          </a:prstGeom>
          <a:solidFill>
            <a:srgbClr val="16B8D4"/>
          </a:solidFill>
          <a:ln>
            <a:solidFill>
              <a:srgbClr val="16B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685800"/>
            <a:ext cx="31546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400" b="1">
                <a:solidFill>
                  <a:srgbClr val="16B8D4"/>
                </a:solidFill>
                <a:latin typeface="Aptos"/>
              </a:defRPr>
            </a:pPr>
            <a:r>
              <a:t>[CONFERENCE TITLE]  •  [CONFERENCE CODE]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1554480"/>
            <a:ext cx="315468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800" b="1">
                <a:solidFill>
                  <a:srgbClr val="FFFFFF"/>
                </a:solidFill>
                <a:latin typeface="Aptos"/>
              </a:defRPr>
            </a:pPr>
            <a:r>
              <a:t>RESEARCH POSTER TITLE — concise, specific and readable from a distance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886200"/>
            <a:ext cx="31546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>
                <a:solidFill>
                  <a:srgbClr val="D7E4F6"/>
                </a:solidFill>
                <a:latin typeface="Aptos"/>
              </a:defRPr>
            </a:pPr>
            <a:r>
              <a:t>[Author 1]¹*, [Author 2]², [Author 3]¹   •   ¹Institution 1   •   ²Institution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0" y="640080"/>
            <a:ext cx="7680960" cy="3749039"/>
          </a:xfrm>
          <a:prstGeom prst="roundRect">
            <a:avLst>
              <a:gd name="adj" fmla="val 18000"/>
            </a:avLst>
          </a:prstGeom>
          <a:solidFill>
            <a:srgbClr val="123760"/>
          </a:solidFill>
          <a:ln>
            <a:solidFill>
              <a:srgbClr val="1237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250120" y="960120"/>
            <a:ext cx="6675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6B8D4"/>
                </a:solidFill>
                <a:latin typeface="Aptos"/>
              </a:defRPr>
            </a:pPr>
            <a:r>
              <a:t>SUBMISSION 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50120" y="1572768"/>
            <a:ext cx="65836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1">
                <a:solidFill>
                  <a:srgbClr val="FFFFFF"/>
                </a:solidFill>
                <a:latin typeface="Aptos"/>
              </a:defRPr>
            </a:pPr>
            <a:r>
              <a:t>[NC-SUB-YYYY-XXXXXX]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0120" y="2514600"/>
            <a:ext cx="6583680" cy="420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BED0E7"/>
                </a:solidFill>
                <a:latin typeface="Aptos"/>
              </a:defRPr>
            </a:pPr>
            <a:r>
              <a:t>Corresponding author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50120" y="3063240"/>
            <a:ext cx="64922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ptos"/>
              </a:defRPr>
            </a:pPr>
            <a:r>
              <a:t>name@institution.edu</a:t>
            </a:r>
            <a:br/>
            <a:r>
              <a:t>ORCID: 0000-0000-0000-0000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97280" y="6217920"/>
            <a:ext cx="13258800" cy="105156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D6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97280" y="6217920"/>
            <a:ext cx="13258800" cy="566928"/>
          </a:xfrm>
          <a:prstGeom prst="roundRect">
            <a:avLst>
              <a:gd name="adj" fmla="val 0"/>
            </a:avLst>
          </a:prstGeom>
          <a:solidFill>
            <a:srgbClr val="315CEB"/>
          </a:solidFill>
          <a:ln>
            <a:solidFill>
              <a:srgbClr val="315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45919" y="7040880"/>
            <a:ext cx="12161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1">
                <a:solidFill>
                  <a:srgbClr val="071A35"/>
                </a:solidFill>
                <a:latin typeface="Aptos"/>
              </a:defRPr>
            </a:pPr>
            <a:r>
              <a:t>BACKGROUND &amp; OBJECTIVE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45919" y="7863840"/>
            <a:ext cx="121615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607087"/>
                </a:solidFill>
                <a:latin typeface="Aptos"/>
              </a:defRPr>
            </a:pPr>
            <a:r>
              <a:t>Explain the research problem, gap and objective in 80–120 words.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97280" y="17419320"/>
            <a:ext cx="13258800" cy="105156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D6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97280" y="17419320"/>
            <a:ext cx="13258800" cy="566928"/>
          </a:xfrm>
          <a:prstGeom prst="roundRect">
            <a:avLst>
              <a:gd name="adj" fmla="val 0"/>
            </a:avLst>
          </a:prstGeom>
          <a:solidFill>
            <a:srgbClr val="315CEB"/>
          </a:solidFill>
          <a:ln>
            <a:solidFill>
              <a:srgbClr val="315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645919" y="18242280"/>
            <a:ext cx="12161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1">
                <a:solidFill>
                  <a:srgbClr val="071A35"/>
                </a:solidFill>
                <a:latin typeface="Aptos"/>
              </a:defRPr>
            </a:pPr>
            <a:r>
              <a:t>METHODS / APPROACH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19" y="19065240"/>
            <a:ext cx="121615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607087"/>
                </a:solidFill>
                <a:latin typeface="Aptos"/>
              </a:defRPr>
            </a:pPr>
            <a:r>
              <a:t>Summarise the study design, materials, data, model or analytical method. Use a workflow diagram where possible.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645919" y="21442680"/>
            <a:ext cx="12161520" cy="5852160"/>
          </a:xfrm>
          <a:prstGeom prst="roundRect">
            <a:avLst>
              <a:gd name="adj" fmla="val 18000"/>
            </a:avLst>
          </a:prstGeom>
          <a:solidFill>
            <a:srgbClr val="F5F8FC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011680" y="22905720"/>
            <a:ext cx="11430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315CEB"/>
                </a:solidFill>
                <a:latin typeface="Aptos"/>
              </a:defRPr>
            </a:pPr>
            <a:r>
              <a:t>[Insert high-quality figure / workflow here]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5316200" y="6217920"/>
            <a:ext cx="13258800" cy="105156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D6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5316200" y="6217920"/>
            <a:ext cx="13258800" cy="566928"/>
          </a:xfrm>
          <a:prstGeom prst="roundRect">
            <a:avLst>
              <a:gd name="adj" fmla="val 0"/>
            </a:avLst>
          </a:prstGeom>
          <a:solidFill>
            <a:srgbClr val="0E8F8F"/>
          </a:solidFill>
          <a:ln>
            <a:solidFill>
              <a:srgbClr val="0E8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864840" y="7040880"/>
            <a:ext cx="12161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1">
                <a:solidFill>
                  <a:srgbClr val="071A35"/>
                </a:solidFill>
                <a:latin typeface="Aptos"/>
              </a:defRPr>
            </a:pPr>
            <a:r>
              <a:t>KEY RESULTS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864840" y="7863840"/>
            <a:ext cx="121615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607087"/>
                </a:solidFill>
                <a:latin typeface="Aptos"/>
              </a:defRPr>
            </a:pPr>
            <a:r>
              <a:t>Place the strongest graph, figure, table or quantified result here. Keep captions short and label axes clearly.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5864840" y="10241280"/>
            <a:ext cx="12161520" cy="5852160"/>
          </a:xfrm>
          <a:prstGeom prst="roundRect">
            <a:avLst>
              <a:gd name="adj" fmla="val 18000"/>
            </a:avLst>
          </a:prstGeom>
          <a:solidFill>
            <a:srgbClr val="F5F8FC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6230600" y="11704320"/>
            <a:ext cx="11430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315CEB"/>
                </a:solidFill>
                <a:latin typeface="Aptos"/>
              </a:defRPr>
            </a:pPr>
            <a:r>
              <a:t>[Insert high-quality figure / workflow here]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5316200" y="17419320"/>
            <a:ext cx="13258800" cy="105156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D6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15316200" y="17419320"/>
            <a:ext cx="13258800" cy="566928"/>
          </a:xfrm>
          <a:prstGeom prst="roundRect">
            <a:avLst>
              <a:gd name="adj" fmla="val 0"/>
            </a:avLst>
          </a:prstGeom>
          <a:solidFill>
            <a:srgbClr val="0E8F8F"/>
          </a:solidFill>
          <a:ln>
            <a:solidFill>
              <a:srgbClr val="0E8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5864840" y="18242280"/>
            <a:ext cx="12161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1">
                <a:solidFill>
                  <a:srgbClr val="071A35"/>
                </a:solidFill>
                <a:latin typeface="Aptos"/>
              </a:defRPr>
            </a:pPr>
            <a:r>
              <a:t>INTERPRETATION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864840" y="19065240"/>
            <a:ext cx="121615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607087"/>
                </a:solidFill>
                <a:latin typeface="Aptos"/>
              </a:defRPr>
            </a:pPr>
            <a:r>
              <a:t>Explain what the result means. Use 3–5 bullets rather than a dense paragraph.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9535119" y="6217920"/>
            <a:ext cx="13258800" cy="73152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D6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29535119" y="6217920"/>
            <a:ext cx="13258800" cy="566928"/>
          </a:xfrm>
          <a:prstGeom prst="roundRect">
            <a:avLst>
              <a:gd name="adj" fmla="val 0"/>
            </a:avLst>
          </a:prstGeom>
          <a:solidFill>
            <a:srgbClr val="16B8D4"/>
          </a:solidFill>
          <a:ln>
            <a:solidFill>
              <a:srgbClr val="16B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0083760" y="7040880"/>
            <a:ext cx="12161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1">
                <a:solidFill>
                  <a:srgbClr val="071A35"/>
                </a:solidFill>
                <a:latin typeface="Aptos"/>
              </a:defRPr>
            </a:pPr>
            <a:r>
              <a:t>CONCLUSION &amp; IMPACT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083760" y="7863840"/>
            <a:ext cx="121615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607087"/>
                </a:solidFill>
                <a:latin typeface="Aptos"/>
              </a:defRPr>
            </a:pPr>
            <a:r>
              <a:t>State the main conclusion, practical/scientific significance and the next step.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9535119" y="14218920"/>
            <a:ext cx="13258800" cy="6858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D6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29535119" y="14218920"/>
            <a:ext cx="13258800" cy="566928"/>
          </a:xfrm>
          <a:prstGeom prst="roundRect">
            <a:avLst>
              <a:gd name="adj" fmla="val 0"/>
            </a:avLst>
          </a:prstGeom>
          <a:solidFill>
            <a:srgbClr val="16B8D4"/>
          </a:solidFill>
          <a:ln>
            <a:solidFill>
              <a:srgbClr val="16B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0083760" y="15041880"/>
            <a:ext cx="12161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1">
                <a:solidFill>
                  <a:srgbClr val="071A35"/>
                </a:solidFill>
                <a:latin typeface="Aptos"/>
              </a:defRPr>
            </a:pPr>
            <a:r>
              <a:t>REFERENCES / FUNDING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083760" y="15864840"/>
            <a:ext cx="121615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607087"/>
                </a:solidFill>
                <a:latin typeface="Aptos"/>
              </a:defRPr>
            </a:pPr>
            <a:r>
              <a:t>List 3–5 key references. Add funding, ethics/consent and conflict-of-interest notes where applicable.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9535119" y="21762720"/>
            <a:ext cx="13258800" cy="6400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D6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29535119" y="21762720"/>
            <a:ext cx="13258800" cy="566928"/>
          </a:xfrm>
          <a:prstGeom prst="roundRect">
            <a:avLst>
              <a:gd name="adj" fmla="val 0"/>
            </a:avLst>
          </a:prstGeom>
          <a:solidFill>
            <a:srgbClr val="16B8D4"/>
          </a:solidFill>
          <a:ln>
            <a:solidFill>
              <a:srgbClr val="16B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0083760" y="22585680"/>
            <a:ext cx="12161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1">
                <a:solidFill>
                  <a:srgbClr val="071A35"/>
                </a:solidFill>
                <a:latin typeface="Aptos"/>
              </a:defRPr>
            </a:pPr>
            <a:r>
              <a:t>QR / CONTACT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0083760" y="23408640"/>
            <a:ext cx="121615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607087"/>
                </a:solidFill>
                <a:latin typeface="Aptos"/>
              </a:defRPr>
            </a:pPr>
            <a:r>
              <a:t>Insert a QR code linking to the paper, dataset, profile or conference record.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0" y="31638240"/>
            <a:ext cx="43891200" cy="1280160"/>
          </a:xfrm>
          <a:prstGeom prst="roundRect">
            <a:avLst>
              <a:gd name="adj" fmla="val 0"/>
            </a:avLst>
          </a:prstGeom>
          <a:solidFill>
            <a:srgbClr val="071A35"/>
          </a:solidFill>
          <a:ln>
            <a:solidFill>
              <a:srgbClr val="071A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188720" y="32004000"/>
            <a:ext cx="2560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FFFFFF"/>
                </a:solidFill>
                <a:latin typeface="Aptos"/>
              </a:defRPr>
            </a:pPr>
            <a:r>
              <a:t>[Presenter Name]  •  [Institution]  •  [Email]  •  [ORCID]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290000" y="3200400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16B8D4"/>
                </a:solidFill>
                <a:latin typeface="Aptos"/>
              </a:defRPr>
            </a:pPr>
            <a:r>
              <a:t>Research Conference Poster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